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19" autoAdjust="0"/>
    <p:restoredTop sz="94709" autoAdjust="0"/>
  </p:normalViewPr>
  <p:slideViewPr>
    <p:cSldViewPr>
      <p:cViewPr varScale="1">
        <p:scale>
          <a:sx n="80" d="100"/>
          <a:sy n="80" d="100"/>
        </p:scale>
        <p:origin x="-264" y="-8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D699C282-0481-451C-8264-17359D447483}" type="datetimeFigureOut">
              <a:rPr lang="en-US" smtClean="0"/>
              <a:pPr/>
              <a:t>10/6/2010</a:t>
            </a:fld>
            <a:endParaRPr lang="en-GB"/>
          </a:p>
        </p:txBody>
      </p:sp>
      <p:sp>
        <p:nvSpPr>
          <p:cNvPr id="19" name="Footer Placeholder 18"/>
          <p:cNvSpPr>
            <a:spLocks noGrp="1"/>
          </p:cNvSpPr>
          <p:nvPr>
            <p:ph type="ftr" sz="quarter" idx="11"/>
          </p:nvPr>
        </p:nvSpPr>
        <p:spPr/>
        <p:txBody>
          <a:bodyPr/>
          <a:lstStyle/>
          <a:p>
            <a:endParaRPr lang="en-GB"/>
          </a:p>
        </p:txBody>
      </p:sp>
      <p:sp>
        <p:nvSpPr>
          <p:cNvPr id="27" name="Slide Number Placeholder 26"/>
          <p:cNvSpPr>
            <a:spLocks noGrp="1"/>
          </p:cNvSpPr>
          <p:nvPr>
            <p:ph type="sldNum" sz="quarter" idx="12"/>
          </p:nvPr>
        </p:nvSpPr>
        <p:spPr/>
        <p:txBody>
          <a:bodyPr/>
          <a:lstStyle/>
          <a:p>
            <a:fld id="{9FCA411A-3052-49D8-81F8-6A4B81B4AD3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99C282-0481-451C-8264-17359D447483}"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99C282-0481-451C-8264-17359D447483}"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699C282-0481-451C-8264-17359D447483}"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D699C282-0481-451C-8264-17359D447483}"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FCA411A-3052-49D8-81F8-6A4B81B4AD34}" type="slidenum">
              <a:rPr lang="en-GB" smtClean="0"/>
              <a:pPr/>
              <a:t>‹#›</a:t>
            </a:fld>
            <a:endParaRPr lang="en-GB"/>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99C282-0481-451C-8264-17359D447483}"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D699C282-0481-451C-8264-17359D447483}" type="datetimeFigureOut">
              <a:rPr lang="en-US" smtClean="0"/>
              <a:pPr/>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699C282-0481-451C-8264-17359D447483}" type="datetimeFigureOut">
              <a:rPr lang="en-US" smtClean="0"/>
              <a:pPr/>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699C282-0481-451C-8264-17359D447483}" type="datetimeFigureOut">
              <a:rPr lang="en-US" smtClean="0"/>
              <a:pPr/>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D699C282-0481-451C-8264-17359D447483}"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FCA411A-3052-49D8-81F8-6A4B81B4AD34}"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699C282-0481-451C-8264-17359D447483}"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a:xfrm>
            <a:off x="8077200" y="6356350"/>
            <a:ext cx="609600" cy="365125"/>
          </a:xfrm>
        </p:spPr>
        <p:txBody>
          <a:bodyPr/>
          <a:lstStyle/>
          <a:p>
            <a:fld id="{9FCA411A-3052-49D8-81F8-6A4B81B4AD34}" type="slidenum">
              <a:rPr lang="en-GB" smtClean="0"/>
              <a:pPr/>
              <a:t>‹#›</a:t>
            </a:fld>
            <a:endParaRPr lang="en-GB"/>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D699C282-0481-451C-8264-17359D447483}" type="datetimeFigureOut">
              <a:rPr lang="en-US" smtClean="0"/>
              <a:pPr/>
              <a:t>10/6/2010</a:t>
            </a:fld>
            <a:endParaRPr lang="en-GB"/>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GB"/>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9FCA411A-3052-49D8-81F8-6A4B81B4AD34}" type="slidenum">
              <a:rPr lang="en-GB" smtClean="0"/>
              <a:pPr/>
              <a:t>‹#›</a:t>
            </a:fld>
            <a:endParaRPr lang="en-GB"/>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 Id="rId5" Type="http://schemas.openxmlformats.org/officeDocument/2006/relationships/image" Target="../media/image5.jpeg"/><Relationship Id="rId4" Type="http://schemas.openxmlformats.org/officeDocument/2006/relationships/image" Target="../media/image4.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fullofsnark.com/wp-content/uploads/2009/08/claire-breakfast-club.jpg"/>
          <p:cNvPicPr>
            <a:picLocks noChangeAspect="1" noChangeArrowheads="1"/>
          </p:cNvPicPr>
          <p:nvPr/>
        </p:nvPicPr>
        <p:blipFill>
          <a:blip r:embed="rId2"/>
          <a:srcRect/>
          <a:stretch>
            <a:fillRect/>
          </a:stretch>
        </p:blipFill>
        <p:spPr bwMode="auto">
          <a:xfrm>
            <a:off x="7381875" y="1000108"/>
            <a:ext cx="1762125" cy="1762125"/>
          </a:xfrm>
          <a:prstGeom prst="rect">
            <a:avLst/>
          </a:prstGeom>
          <a:noFill/>
        </p:spPr>
      </p:pic>
      <p:pic>
        <p:nvPicPr>
          <p:cNvPr id="1032" name="Picture 8" descr="http://blog.stylehive.com/images/uploads/030209_molly_ringwald_big.jpg"/>
          <p:cNvPicPr>
            <a:picLocks noChangeAspect="1" noChangeArrowheads="1"/>
          </p:cNvPicPr>
          <p:nvPr/>
        </p:nvPicPr>
        <p:blipFill>
          <a:blip r:embed="rId3"/>
          <a:srcRect/>
          <a:stretch>
            <a:fillRect/>
          </a:stretch>
        </p:blipFill>
        <p:spPr bwMode="auto">
          <a:xfrm>
            <a:off x="7005643" y="2428868"/>
            <a:ext cx="2138357" cy="2765237"/>
          </a:xfrm>
          <a:prstGeom prst="rect">
            <a:avLst/>
          </a:prstGeom>
          <a:noFill/>
        </p:spPr>
      </p:pic>
      <p:sp>
        <p:nvSpPr>
          <p:cNvPr id="2" name="Title 1"/>
          <p:cNvSpPr>
            <a:spLocks noGrp="1"/>
          </p:cNvSpPr>
          <p:nvPr>
            <p:ph type="ctrTitle"/>
          </p:nvPr>
        </p:nvSpPr>
        <p:spPr>
          <a:xfrm>
            <a:off x="0" y="214290"/>
            <a:ext cx="7851648" cy="971568"/>
          </a:xfrm>
        </p:spPr>
        <p:txBody>
          <a:bodyPr>
            <a:normAutofit fontScale="90000"/>
          </a:bodyPr>
          <a:lstStyle/>
          <a:p>
            <a:pPr algn="l"/>
            <a:r>
              <a:rPr lang="en-GB" dirty="0" smtClean="0"/>
              <a:t>What Claire </a:t>
            </a:r>
            <a:r>
              <a:rPr lang="en-GB" sz="6000" dirty="0" smtClean="0"/>
              <a:t>says and thinks</a:t>
            </a:r>
            <a:endParaRPr lang="en-GB" dirty="0"/>
          </a:p>
        </p:txBody>
      </p:sp>
      <p:sp>
        <p:nvSpPr>
          <p:cNvPr id="3" name="Subtitle 2"/>
          <p:cNvSpPr>
            <a:spLocks noGrp="1"/>
          </p:cNvSpPr>
          <p:nvPr>
            <p:ph type="subTitle" idx="1"/>
          </p:nvPr>
        </p:nvSpPr>
        <p:spPr>
          <a:xfrm>
            <a:off x="285720" y="1285860"/>
            <a:ext cx="7072362" cy="5572140"/>
          </a:xfrm>
        </p:spPr>
        <p:txBody>
          <a:bodyPr>
            <a:normAutofit/>
          </a:bodyPr>
          <a:lstStyle/>
          <a:p>
            <a:pPr algn="l"/>
            <a:r>
              <a:rPr lang="en-GB" sz="2400" dirty="0" smtClean="0">
                <a:solidFill>
                  <a:schemeClr val="bg1"/>
                </a:solidFill>
              </a:rPr>
              <a:t>Claire as a stereotype is the princess but she doesn’t want to be this,  “I hate it. I hate having to go along with everything my friends say.” but she also hates the way her parents spoil her and her parents use her as a tool for  revenge “I </a:t>
            </a:r>
            <a:r>
              <a:rPr lang="en-GB" sz="2400" i="1" dirty="0" smtClean="0">
                <a:solidFill>
                  <a:schemeClr val="bg1"/>
                </a:solidFill>
              </a:rPr>
              <a:t>don't think either</a:t>
            </a:r>
            <a:r>
              <a:rPr lang="en-GB" sz="2400" dirty="0" smtClean="0">
                <a:solidFill>
                  <a:schemeClr val="bg1"/>
                </a:solidFill>
              </a:rPr>
              <a:t> one of them gives a shit. Its like they use me just to get back at each other.” Claire seems to look at her life as if she has nothing and</a:t>
            </a:r>
            <a:endParaRPr lang="en-GB" sz="2400" dirty="0">
              <a:solidFill>
                <a:schemeClr val="bg1"/>
              </a:solidFill>
            </a:endParaRPr>
          </a:p>
        </p:txBody>
      </p:sp>
      <p:pic>
        <p:nvPicPr>
          <p:cNvPr id="1028" name="Picture 4" descr="http://www.dvdtimes.co.uk/protectedimage.php?image=EamonnMcCusker/BratPack01.jpg"/>
          <p:cNvPicPr>
            <a:picLocks noChangeAspect="1" noChangeArrowheads="1"/>
          </p:cNvPicPr>
          <p:nvPr/>
        </p:nvPicPr>
        <p:blipFill>
          <a:blip r:embed="rId4"/>
          <a:srcRect/>
          <a:stretch>
            <a:fillRect/>
          </a:stretch>
        </p:blipFill>
        <p:spPr bwMode="auto">
          <a:xfrm>
            <a:off x="0" y="4611055"/>
            <a:ext cx="4000496" cy="2246945"/>
          </a:xfrm>
          <a:prstGeom prst="rect">
            <a:avLst/>
          </a:prstGeom>
          <a:noFill/>
        </p:spPr>
      </p:pic>
      <p:sp>
        <p:nvSpPr>
          <p:cNvPr id="9" name="TextBox 8"/>
          <p:cNvSpPr txBox="1"/>
          <p:nvPr/>
        </p:nvSpPr>
        <p:spPr>
          <a:xfrm>
            <a:off x="2428860" y="3857628"/>
            <a:ext cx="4714908" cy="2308324"/>
          </a:xfrm>
          <a:prstGeom prst="rect">
            <a:avLst/>
          </a:prstGeom>
          <a:noFill/>
        </p:spPr>
        <p:txBody>
          <a:bodyPr wrap="square" rtlCol="0">
            <a:spAutoFit/>
          </a:bodyPr>
          <a:lstStyle/>
          <a:p>
            <a:r>
              <a:rPr lang="en-GB" sz="2400" dirty="0" smtClean="0">
                <a:solidFill>
                  <a:schemeClr val="bg1">
                    <a:lumMod val="95000"/>
                    <a:lumOff val="5000"/>
                  </a:schemeClr>
                </a:solidFill>
              </a:rPr>
              <a:t>in some ways you can see what she's talking about as she has material possessions but she hates having to just go along with her friends and she would rather live with her brother than her parents </a:t>
            </a:r>
            <a:endParaRPr lang="en-GB" sz="2400" dirty="0">
              <a:solidFill>
                <a:schemeClr val="bg1">
                  <a:lumMod val="95000"/>
                  <a:lumOff val="5000"/>
                </a:schemeClr>
              </a:solidFill>
            </a:endParaRPr>
          </a:p>
        </p:txBody>
      </p:sp>
      <p:pic>
        <p:nvPicPr>
          <p:cNvPr id="1030" name="Picture 6" descr="http://www.rankopedia.com/CandidatePix/59442.gif"/>
          <p:cNvPicPr>
            <a:picLocks noChangeAspect="1" noChangeArrowheads="1"/>
          </p:cNvPicPr>
          <p:nvPr/>
        </p:nvPicPr>
        <p:blipFill>
          <a:blip r:embed="rId5"/>
          <a:srcRect/>
          <a:stretch>
            <a:fillRect/>
          </a:stretch>
        </p:blipFill>
        <p:spPr bwMode="auto">
          <a:xfrm>
            <a:off x="7083749" y="5214951"/>
            <a:ext cx="2060251" cy="1643050"/>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58</TotalTime>
  <Words>132</Words>
  <Application>Microsoft Office PowerPoint</Application>
  <PresentationFormat>On-screen Show (4:3)</PresentationFormat>
  <Paragraphs>3</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Flow</vt:lpstr>
      <vt:lpstr>What Claire says and thinks</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07SheaA</dc:creator>
  <cp:lastModifiedBy>07SheaA</cp:lastModifiedBy>
  <cp:revision>7</cp:revision>
  <dcterms:created xsi:type="dcterms:W3CDTF">2010-09-29T08:09:40Z</dcterms:created>
  <dcterms:modified xsi:type="dcterms:W3CDTF">2010-10-06T08:29:29Z</dcterms:modified>
</cp:coreProperties>
</file>